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9" r:id="rId3"/>
    <p:sldMasterId id="214748367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 Slab"/>
      <p:regular r:id="rId16"/>
      <p:bold r:id="rId17"/>
    </p:embeddedFont>
    <p:embeddedFont>
      <p:font typeface="PT Sans"/>
      <p:regular r:id="rId18"/>
      <p:bold r:id="rId19"/>
      <p:italic r:id="rId20"/>
      <p:boldItalic r:id="rId21"/>
    </p:embeddedFont>
    <p:embeddedFont>
      <p:font typeface="Gill Sans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TSans-italic.fntdata"/><Relationship Id="rId11" Type="http://schemas.openxmlformats.org/officeDocument/2006/relationships/slide" Target="slides/slide6.xml"/><Relationship Id="rId22" Type="http://schemas.openxmlformats.org/officeDocument/2006/relationships/font" Target="fonts/GillSans-regular.fntdata"/><Relationship Id="rId10" Type="http://schemas.openxmlformats.org/officeDocument/2006/relationships/slide" Target="slides/slide5.xml"/><Relationship Id="rId21" Type="http://schemas.openxmlformats.org/officeDocument/2006/relationships/font" Target="fonts/PT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GillSans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Slab-bold.fntdata"/><Relationship Id="rId16" Type="http://schemas.openxmlformats.org/officeDocument/2006/relationships/font" Target="fonts/RobotoSlab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PTSans-bold.fntdata"/><Relationship Id="rId6" Type="http://schemas.openxmlformats.org/officeDocument/2006/relationships/slide" Target="slides/slide1.xml"/><Relationship Id="rId18" Type="http://schemas.openxmlformats.org/officeDocument/2006/relationships/font" Target="fonts/PT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Shape 11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Shape 305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Shape 15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Shape 176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Shape 202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Shape 203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9" name="Shape 239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Shape 287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01">
  <p:cSld name="6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Shape 5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pic"/>
          </p:nvPr>
        </p:nvSpPr>
        <p:spPr>
          <a:xfrm>
            <a:off x="0" y="1436914"/>
            <a:ext cx="9144000" cy="211182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/>
          <p:nvPr>
            <p:ph idx="3" type="pic"/>
          </p:nvPr>
        </p:nvSpPr>
        <p:spPr>
          <a:xfrm>
            <a:off x="6134100" y="783806"/>
            <a:ext cx="2381250" cy="276493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01">
  <p:cSld name="16_0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pic"/>
          </p:nvPr>
        </p:nvSpPr>
        <p:spPr>
          <a:xfrm>
            <a:off x="5243841" y="2056442"/>
            <a:ext cx="2491661" cy="228925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/>
          <p:nvPr>
            <p:ph idx="3" type="pic"/>
          </p:nvPr>
        </p:nvSpPr>
        <p:spPr>
          <a:xfrm>
            <a:off x="1408499" y="2056442"/>
            <a:ext cx="2491661" cy="228925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Shape 70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01">
  <p:cSld name="7_0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Shape 75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_01">
  <p:cSld name="8_0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pic"/>
          </p:nvPr>
        </p:nvSpPr>
        <p:spPr>
          <a:xfrm>
            <a:off x="2808003" y="1959146"/>
            <a:ext cx="1450352" cy="168240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/>
          <p:nvPr>
            <p:ph idx="3" type="pic"/>
          </p:nvPr>
        </p:nvSpPr>
        <p:spPr>
          <a:xfrm>
            <a:off x="1888388" y="1271588"/>
            <a:ext cx="1682408" cy="14503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/>
          <p:nvPr>
            <p:ph idx="4" type="pic"/>
          </p:nvPr>
        </p:nvSpPr>
        <p:spPr>
          <a:xfrm>
            <a:off x="1200829" y="1959147"/>
            <a:ext cx="1450352" cy="168240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/>
          <p:nvPr>
            <p:ph idx="5" type="pic"/>
          </p:nvPr>
        </p:nvSpPr>
        <p:spPr>
          <a:xfrm>
            <a:off x="1888388" y="2878762"/>
            <a:ext cx="1682408" cy="14503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3" name="Shape 83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01">
  <p:cSld name="9_01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pic"/>
          </p:nvPr>
        </p:nvSpPr>
        <p:spPr>
          <a:xfrm>
            <a:off x="3524432" y="1200150"/>
            <a:ext cx="2095134" cy="24303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Shape 86"/>
          <p:cNvSpPr/>
          <p:nvPr>
            <p:ph idx="3" type="pic"/>
          </p:nvPr>
        </p:nvSpPr>
        <p:spPr>
          <a:xfrm>
            <a:off x="5831272" y="1497330"/>
            <a:ext cx="1582757" cy="183599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/>
          <p:nvPr>
            <p:ph idx="4" type="pic"/>
          </p:nvPr>
        </p:nvSpPr>
        <p:spPr>
          <a:xfrm>
            <a:off x="1719085" y="1497330"/>
            <a:ext cx="1582757" cy="183599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0_01">
  <p:cSld name="10_0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Shape 94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5" name="Shape 95"/>
          <p:cNvSpPr/>
          <p:nvPr>
            <p:ph idx="2" type="pic"/>
          </p:nvPr>
        </p:nvSpPr>
        <p:spPr>
          <a:xfrm>
            <a:off x="1311563" y="1194703"/>
            <a:ext cx="6520873" cy="10503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01">
  <p:cSld name="11_01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9" name="Shape 99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0" name="Shape 100"/>
          <p:cNvSpPr/>
          <p:nvPr>
            <p:ph idx="2" type="pic"/>
          </p:nvPr>
        </p:nvSpPr>
        <p:spPr>
          <a:xfrm>
            <a:off x="6042062" y="1198106"/>
            <a:ext cx="1897986" cy="225742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2_01">
  <p:cSld name="12_0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4" name="Shape 104"/>
          <p:cNvSpPr/>
          <p:nvPr>
            <p:ph idx="2" type="pic"/>
          </p:nvPr>
        </p:nvSpPr>
        <p:spPr>
          <a:xfrm>
            <a:off x="1420585" y="1121233"/>
            <a:ext cx="6302828" cy="211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Shape 105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01">
  <p:cSld name="5_01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1pPr>
            <a:lvl2pPr lvl="1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2pPr>
            <a:lvl3pPr lvl="2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3pPr>
            <a:lvl4pPr lvl="3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4pPr>
            <a:lvl5pPr lvl="4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5pPr>
            <a:lvl6pPr lvl="5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6pPr>
            <a:lvl7pPr lvl="6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7pPr>
            <a:lvl8pPr lvl="7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8pPr>
            <a:lvl9pPr lvl="8" algn="r">
              <a:spcBef>
                <a:spcPts val="0"/>
              </a:spcBef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8262257" y="4791025"/>
            <a:ext cx="253093" cy="226317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4" name="Shape 54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  <a:defRPr b="0" i="0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9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b="0" i="0" sz="900" u="none" cap="none" strike="noStrike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0" y="0"/>
            <a:ext cx="9143999" cy="5143500"/>
          </a:xfrm>
          <a:prstGeom prst="rect">
            <a:avLst/>
          </a:prstGeom>
          <a:solidFill>
            <a:srgbClr val="F2F2F2">
              <a:alpha val="80000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8" name="Shape 118"/>
          <p:cNvGrpSpPr/>
          <p:nvPr/>
        </p:nvGrpSpPr>
        <p:grpSpPr>
          <a:xfrm>
            <a:off x="1713250" y="2024004"/>
            <a:ext cx="5717500" cy="1095493"/>
            <a:chOff x="2274808" y="2579687"/>
            <a:chExt cx="7623333" cy="1460657"/>
          </a:xfrm>
        </p:grpSpPr>
        <p:grpSp>
          <p:nvGrpSpPr>
            <p:cNvPr id="119" name="Shape 119"/>
            <p:cNvGrpSpPr/>
            <p:nvPr/>
          </p:nvGrpSpPr>
          <p:grpSpPr>
            <a:xfrm>
              <a:off x="5660230" y="2579687"/>
              <a:ext cx="852488" cy="849313"/>
              <a:chOff x="3377516" y="1837488"/>
              <a:chExt cx="852488" cy="849313"/>
            </a:xfrm>
          </p:grpSpPr>
          <p:sp>
            <p:nvSpPr>
              <p:cNvPr id="120" name="Shape 120"/>
              <p:cNvSpPr/>
              <p:nvPr/>
            </p:nvSpPr>
            <p:spPr>
              <a:xfrm>
                <a:off x="3377516" y="1837488"/>
                <a:ext cx="401638" cy="40163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Shape 121"/>
              <p:cNvSpPr/>
              <p:nvPr/>
            </p:nvSpPr>
            <p:spPr>
              <a:xfrm>
                <a:off x="3828366" y="1837488"/>
                <a:ext cx="401638" cy="40163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Shape 122"/>
              <p:cNvSpPr/>
              <p:nvPr/>
            </p:nvSpPr>
            <p:spPr>
              <a:xfrm>
                <a:off x="3377516" y="2286751"/>
                <a:ext cx="401638" cy="4000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Shape 123"/>
              <p:cNvSpPr/>
              <p:nvPr/>
            </p:nvSpPr>
            <p:spPr>
              <a:xfrm>
                <a:off x="3828366" y="2286751"/>
                <a:ext cx="401638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4" name="Shape 124"/>
            <p:cNvGrpSpPr/>
            <p:nvPr/>
          </p:nvGrpSpPr>
          <p:grpSpPr>
            <a:xfrm>
              <a:off x="2274808" y="3563290"/>
              <a:ext cx="7623333" cy="477054"/>
              <a:chOff x="2274808" y="3563290"/>
              <a:chExt cx="7623333" cy="477054"/>
            </a:xfrm>
          </p:grpSpPr>
          <p:sp>
            <p:nvSpPr>
              <p:cNvPr id="125" name="Shape 125"/>
              <p:cNvSpPr txBox="1"/>
              <p:nvPr/>
            </p:nvSpPr>
            <p:spPr>
              <a:xfrm>
                <a:off x="4976131" y="3563290"/>
                <a:ext cx="2220686" cy="4770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900">
                    <a:solidFill>
                      <a:srgbClr val="262626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MARKETING</a:t>
                </a:r>
                <a:endParaRPr sz="1100"/>
              </a:p>
            </p:txBody>
          </p:sp>
          <p:grpSp>
            <p:nvGrpSpPr>
              <p:cNvPr id="126" name="Shape 126"/>
              <p:cNvGrpSpPr/>
              <p:nvPr/>
            </p:nvGrpSpPr>
            <p:grpSpPr>
              <a:xfrm>
                <a:off x="2274808" y="3801817"/>
                <a:ext cx="2532568" cy="0"/>
                <a:chOff x="428166" y="2935925"/>
                <a:chExt cx="2532568" cy="0"/>
              </a:xfrm>
            </p:grpSpPr>
            <p:cxnSp>
              <p:nvCxnSpPr>
                <p:cNvPr id="127" name="Shape 127"/>
                <p:cNvCxnSpPr/>
                <p:nvPr/>
              </p:nvCxnSpPr>
              <p:spPr>
                <a:xfrm>
                  <a:off x="428166" y="2935925"/>
                  <a:ext cx="2159563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128" name="Shape 128"/>
                <p:cNvCxnSpPr/>
                <p:nvPr/>
              </p:nvCxnSpPr>
              <p:spPr>
                <a:xfrm>
                  <a:off x="2823891" y="2935925"/>
                  <a:ext cx="136843" cy="0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129" name="Shape 129"/>
              <p:cNvGrpSpPr/>
              <p:nvPr/>
            </p:nvGrpSpPr>
            <p:grpSpPr>
              <a:xfrm>
                <a:off x="7365573" y="3801817"/>
                <a:ext cx="2532568" cy="0"/>
                <a:chOff x="0" y="3217279"/>
                <a:chExt cx="2532568" cy="0"/>
              </a:xfrm>
            </p:grpSpPr>
            <p:cxnSp>
              <p:nvCxnSpPr>
                <p:cNvPr id="130" name="Shape 130"/>
                <p:cNvCxnSpPr/>
                <p:nvPr/>
              </p:nvCxnSpPr>
              <p:spPr>
                <a:xfrm>
                  <a:off x="0" y="3217279"/>
                  <a:ext cx="136843" cy="0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131" name="Shape 131"/>
                <p:cNvCxnSpPr/>
                <p:nvPr/>
              </p:nvCxnSpPr>
              <p:spPr>
                <a:xfrm>
                  <a:off x="373005" y="3217279"/>
                  <a:ext cx="2159563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</p:grpSp>
      </p:grpSp>
      <p:sp>
        <p:nvSpPr>
          <p:cNvPr id="132" name="Shape 132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A5A5A5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308" name="Shape 308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‹#›</a:t>
            </a:fld>
            <a:endParaRPr sz="9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grpSp>
        <p:nvGrpSpPr>
          <p:cNvPr id="309" name="Shape 309"/>
          <p:cNvGrpSpPr/>
          <p:nvPr/>
        </p:nvGrpSpPr>
        <p:grpSpPr>
          <a:xfrm>
            <a:off x="1856126" y="2024004"/>
            <a:ext cx="5431750" cy="1095493"/>
            <a:chOff x="2474834" y="2698672"/>
            <a:chExt cx="7242333" cy="1460657"/>
          </a:xfrm>
        </p:grpSpPr>
        <p:grpSp>
          <p:nvGrpSpPr>
            <p:cNvPr id="310" name="Shape 310"/>
            <p:cNvGrpSpPr/>
            <p:nvPr/>
          </p:nvGrpSpPr>
          <p:grpSpPr>
            <a:xfrm>
              <a:off x="5669756" y="2698672"/>
              <a:ext cx="852488" cy="849313"/>
              <a:chOff x="3377516" y="1837488"/>
              <a:chExt cx="852488" cy="849313"/>
            </a:xfrm>
          </p:grpSpPr>
          <p:sp>
            <p:nvSpPr>
              <p:cNvPr id="311" name="Shape 311"/>
              <p:cNvSpPr/>
              <p:nvPr/>
            </p:nvSpPr>
            <p:spPr>
              <a:xfrm>
                <a:off x="3377516" y="1837488"/>
                <a:ext cx="401638" cy="40163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Shape 312"/>
              <p:cNvSpPr/>
              <p:nvPr/>
            </p:nvSpPr>
            <p:spPr>
              <a:xfrm>
                <a:off x="3828366" y="1837488"/>
                <a:ext cx="401638" cy="40163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Shape 313"/>
              <p:cNvSpPr/>
              <p:nvPr/>
            </p:nvSpPr>
            <p:spPr>
              <a:xfrm>
                <a:off x="3377516" y="2286751"/>
                <a:ext cx="401638" cy="4000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Shape 314"/>
              <p:cNvSpPr/>
              <p:nvPr/>
            </p:nvSpPr>
            <p:spPr>
              <a:xfrm>
                <a:off x="3828366" y="2286751"/>
                <a:ext cx="401638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15" name="Shape 315"/>
            <p:cNvGrpSpPr/>
            <p:nvPr/>
          </p:nvGrpSpPr>
          <p:grpSpPr>
            <a:xfrm>
              <a:off x="2474834" y="3682275"/>
              <a:ext cx="7242333" cy="477054"/>
              <a:chOff x="2474833" y="3682275"/>
              <a:chExt cx="7242333" cy="477054"/>
            </a:xfrm>
          </p:grpSpPr>
          <p:sp>
            <p:nvSpPr>
              <p:cNvPr id="316" name="Shape 316"/>
              <p:cNvSpPr txBox="1"/>
              <p:nvPr/>
            </p:nvSpPr>
            <p:spPr>
              <a:xfrm>
                <a:off x="4985657" y="3682275"/>
                <a:ext cx="2220686" cy="4770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900">
                    <a:solidFill>
                      <a:schemeClr val="lt1"/>
                    </a:solidFill>
                    <a:latin typeface="Roboto Slab"/>
                    <a:ea typeface="Roboto Slab"/>
                    <a:cs typeface="Roboto Slab"/>
                    <a:sym typeface="Roboto Slab"/>
                  </a:rPr>
                  <a:t>THE END</a:t>
                </a:r>
                <a:endParaRPr sz="1100"/>
              </a:p>
            </p:txBody>
          </p:sp>
          <p:grpSp>
            <p:nvGrpSpPr>
              <p:cNvPr id="317" name="Shape 317"/>
              <p:cNvGrpSpPr/>
              <p:nvPr/>
            </p:nvGrpSpPr>
            <p:grpSpPr>
              <a:xfrm>
                <a:off x="2474833" y="3920802"/>
                <a:ext cx="2532568" cy="0"/>
                <a:chOff x="428166" y="2935925"/>
                <a:chExt cx="2532568" cy="0"/>
              </a:xfrm>
            </p:grpSpPr>
            <p:cxnSp>
              <p:nvCxnSpPr>
                <p:cNvPr id="318" name="Shape 318"/>
                <p:cNvCxnSpPr/>
                <p:nvPr/>
              </p:nvCxnSpPr>
              <p:spPr>
                <a:xfrm>
                  <a:off x="428166" y="2935925"/>
                  <a:ext cx="2159563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319" name="Shape 319"/>
                <p:cNvCxnSpPr/>
                <p:nvPr/>
              </p:nvCxnSpPr>
              <p:spPr>
                <a:xfrm>
                  <a:off x="2823891" y="2935925"/>
                  <a:ext cx="136843" cy="0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320" name="Shape 320"/>
              <p:cNvGrpSpPr/>
              <p:nvPr/>
            </p:nvGrpSpPr>
            <p:grpSpPr>
              <a:xfrm>
                <a:off x="7184598" y="3920802"/>
                <a:ext cx="2532568" cy="0"/>
                <a:chOff x="0" y="3217279"/>
                <a:chExt cx="2532568" cy="0"/>
              </a:xfrm>
            </p:grpSpPr>
            <p:cxnSp>
              <p:nvCxnSpPr>
                <p:cNvPr id="321" name="Shape 321"/>
                <p:cNvCxnSpPr/>
                <p:nvPr/>
              </p:nvCxnSpPr>
              <p:spPr>
                <a:xfrm>
                  <a:off x="0" y="3217279"/>
                  <a:ext cx="136843" cy="0"/>
                </a:xfrm>
                <a:prstGeom prst="straightConnector1">
                  <a:avLst/>
                </a:prstGeom>
                <a:noFill/>
                <a:ln cap="flat" cmpd="sng" w="57150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  <p:cxnSp>
              <p:nvCxnSpPr>
                <p:cNvPr id="322" name="Shape 322"/>
                <p:cNvCxnSpPr/>
                <p:nvPr/>
              </p:nvCxnSpPr>
              <p:spPr>
                <a:xfrm>
                  <a:off x="373005" y="3217279"/>
                  <a:ext cx="2159563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chemeClr val="accent5"/>
                  </a:solidFill>
                  <a:prstDash val="solid"/>
                  <a:miter lim="800000"/>
                  <a:headEnd len="sm" w="sm" type="none"/>
                  <a:tailEnd len="sm" w="sm" type="none"/>
                </a:ln>
              </p:spPr>
            </p:cxnSp>
          </p:grpSp>
        </p:grpSp>
      </p:grpSp>
      <p:sp>
        <p:nvSpPr>
          <p:cNvPr id="323" name="Shape 323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/>
        </p:nvSpPr>
        <p:spPr>
          <a:xfrm>
            <a:off x="0" y="1436914"/>
            <a:ext cx="9143999" cy="2111829"/>
          </a:xfrm>
          <a:prstGeom prst="rect">
            <a:avLst/>
          </a:prstGeom>
          <a:solidFill>
            <a:srgbClr val="0D0D0D">
              <a:alpha val="74901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Shape 13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41" name="Shape 14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</a:pP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Welcome Message!</a:t>
            </a:r>
            <a:endParaRPr sz="1100"/>
          </a:p>
        </p:txBody>
      </p:sp>
      <p:cxnSp>
        <p:nvCxnSpPr>
          <p:cNvPr id="142" name="Shape 142"/>
          <p:cNvCxnSpPr/>
          <p:nvPr/>
        </p:nvCxnSpPr>
        <p:spPr>
          <a:xfrm>
            <a:off x="4201886" y="783806"/>
            <a:ext cx="729343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3" name="Shape 143"/>
          <p:cNvSpPr/>
          <p:nvPr/>
        </p:nvSpPr>
        <p:spPr>
          <a:xfrm>
            <a:off x="1259001" y="3835185"/>
            <a:ext cx="6327002" cy="58558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</a:t>
            </a: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is meant to project an image of professionalism and reliability. By using simple alignments we have created a very of the to layout design is meant to  the project an image and the best alignments we have created a very of the layout</a:t>
            </a:r>
            <a:endParaRPr sz="1100"/>
          </a:p>
        </p:txBody>
      </p:sp>
      <p:grpSp>
        <p:nvGrpSpPr>
          <p:cNvPr id="144" name="Shape 144"/>
          <p:cNvGrpSpPr/>
          <p:nvPr/>
        </p:nvGrpSpPr>
        <p:grpSpPr>
          <a:xfrm>
            <a:off x="1181687" y="1843110"/>
            <a:ext cx="3390314" cy="1299439"/>
            <a:chOff x="1575582" y="2180492"/>
            <a:chExt cx="4520418" cy="1732585"/>
          </a:xfrm>
        </p:grpSpPr>
        <p:sp>
          <p:nvSpPr>
            <p:cNvPr id="145" name="Shape 145"/>
            <p:cNvSpPr txBox="1"/>
            <p:nvPr/>
          </p:nvSpPr>
          <p:spPr>
            <a:xfrm>
              <a:off x="1575582" y="2180492"/>
              <a:ext cx="2391507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lt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Hello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accent2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Iam Jhon Deo</a:t>
              </a:r>
              <a:endParaRPr sz="1100"/>
            </a:p>
          </p:txBody>
        </p:sp>
        <p:cxnSp>
          <p:nvCxnSpPr>
            <p:cNvPr id="146" name="Shape 146"/>
            <p:cNvCxnSpPr/>
            <p:nvPr/>
          </p:nvCxnSpPr>
          <p:spPr>
            <a:xfrm>
              <a:off x="1678668" y="3121337"/>
              <a:ext cx="611191" cy="0"/>
            </a:xfrm>
            <a:prstGeom prst="straightConnector1">
              <a:avLst/>
            </a:prstGeom>
            <a:noFill/>
            <a:ln cap="flat" cmpd="sng" w="28575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147" name="Shape 147"/>
            <p:cNvSpPr/>
            <p:nvPr/>
          </p:nvSpPr>
          <p:spPr>
            <a:xfrm>
              <a:off x="1678668" y="3318736"/>
              <a:ext cx="4417332" cy="5943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l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800">
                  <a:solidFill>
                    <a:srgbClr val="D8D8D8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is meant to project an image of professionalism and reliability. By using simple alignments we have created a very of the to layout design</a:t>
              </a:r>
              <a:endParaRPr sz="1100"/>
            </a:p>
          </p:txBody>
        </p:sp>
      </p:grpSp>
      <p:sp>
        <p:nvSpPr>
          <p:cNvPr id="148" name="Shape 148"/>
          <p:cNvSpPr/>
          <p:nvPr>
            <p:ph idx="2" type="pic"/>
          </p:nvPr>
        </p:nvSpPr>
        <p:spPr>
          <a:xfrm>
            <a:off x="0" y="1436914"/>
            <a:ext cx="9144000" cy="2111829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3" type="pic"/>
          </p:nvPr>
        </p:nvSpPr>
        <p:spPr>
          <a:xfrm>
            <a:off x="6134100" y="783806"/>
            <a:ext cx="2381250" cy="276493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56" name="Shape 15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57" name="Shape 157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b="0" i="0" lang="en" sz="24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About Us</a:t>
            </a:r>
            <a:endParaRPr sz="1100"/>
          </a:p>
        </p:txBody>
      </p:sp>
      <p:cxnSp>
        <p:nvCxnSpPr>
          <p:cNvPr id="158" name="Shape 158"/>
          <p:cNvCxnSpPr/>
          <p:nvPr/>
        </p:nvCxnSpPr>
        <p:spPr>
          <a:xfrm>
            <a:off x="4201886" y="860006"/>
            <a:ext cx="7293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59" name="Shape 159"/>
          <p:cNvGrpSpPr/>
          <p:nvPr/>
        </p:nvGrpSpPr>
        <p:grpSpPr>
          <a:xfrm>
            <a:off x="1408499" y="2056442"/>
            <a:ext cx="2491660" cy="2289257"/>
            <a:chOff x="1877999" y="2741923"/>
            <a:chExt cx="3322213" cy="3052342"/>
          </a:xfrm>
        </p:grpSpPr>
        <p:sp>
          <p:nvSpPr>
            <p:cNvPr id="160" name="Shape 160"/>
            <p:cNvSpPr/>
            <p:nvPr/>
          </p:nvSpPr>
          <p:spPr>
            <a:xfrm rot="5400000">
              <a:off x="1755812" y="3504425"/>
              <a:ext cx="1771708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Shape 161"/>
            <p:cNvSpPr/>
            <p:nvPr/>
          </p:nvSpPr>
          <p:spPr>
            <a:xfrm rot="-5400000">
              <a:off x="3550690" y="3504426"/>
              <a:ext cx="1771708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162"/>
            <p:cNvSpPr/>
            <p:nvPr/>
          </p:nvSpPr>
          <p:spPr>
            <a:xfrm rot="10800000">
              <a:off x="2653250" y="2741923"/>
              <a:ext cx="1771709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Shape 163"/>
            <p:cNvSpPr/>
            <p:nvPr/>
          </p:nvSpPr>
          <p:spPr>
            <a:xfrm>
              <a:off x="2653250" y="4266930"/>
              <a:ext cx="1771709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4" name="Shape 164"/>
          <p:cNvSpPr/>
          <p:nvPr/>
        </p:nvSpPr>
        <p:spPr>
          <a:xfrm>
            <a:off x="1408499" y="1145602"/>
            <a:ext cx="6327002" cy="486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  <a:endParaRPr sz="1100"/>
          </a:p>
        </p:txBody>
      </p:sp>
      <p:cxnSp>
        <p:nvCxnSpPr>
          <p:cNvPr id="165" name="Shape 165"/>
          <p:cNvCxnSpPr/>
          <p:nvPr/>
        </p:nvCxnSpPr>
        <p:spPr>
          <a:xfrm>
            <a:off x="4571999" y="2056442"/>
            <a:ext cx="1" cy="2289257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66" name="Shape 166"/>
          <p:cNvGrpSpPr/>
          <p:nvPr/>
        </p:nvGrpSpPr>
        <p:grpSpPr>
          <a:xfrm>
            <a:off x="5243842" y="2056442"/>
            <a:ext cx="2491660" cy="2289257"/>
            <a:chOff x="1877999" y="2741923"/>
            <a:chExt cx="3322213" cy="3052342"/>
          </a:xfrm>
        </p:grpSpPr>
        <p:sp>
          <p:nvSpPr>
            <p:cNvPr id="167" name="Shape 167"/>
            <p:cNvSpPr/>
            <p:nvPr/>
          </p:nvSpPr>
          <p:spPr>
            <a:xfrm rot="5400000">
              <a:off x="1755812" y="3504425"/>
              <a:ext cx="1771708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Shape 168"/>
            <p:cNvSpPr/>
            <p:nvPr/>
          </p:nvSpPr>
          <p:spPr>
            <a:xfrm rot="-5400000">
              <a:off x="3550690" y="3504426"/>
              <a:ext cx="1771708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Shape 169"/>
            <p:cNvSpPr/>
            <p:nvPr/>
          </p:nvSpPr>
          <p:spPr>
            <a:xfrm rot="10800000">
              <a:off x="2653250" y="2741923"/>
              <a:ext cx="1771709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Shape 170"/>
            <p:cNvSpPr/>
            <p:nvPr/>
          </p:nvSpPr>
          <p:spPr>
            <a:xfrm>
              <a:off x="2653250" y="4266930"/>
              <a:ext cx="1771709" cy="1527335"/>
            </a:xfrm>
            <a:prstGeom prst="triangle">
              <a:avLst>
                <a:gd fmla="val 50000" name="adj"/>
              </a:avLst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1" name="Shape 171"/>
          <p:cNvSpPr/>
          <p:nvPr>
            <p:ph idx="3" type="pic"/>
          </p:nvPr>
        </p:nvSpPr>
        <p:spPr>
          <a:xfrm>
            <a:off x="1408499" y="2056442"/>
            <a:ext cx="2491661" cy="228925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Shape 172"/>
          <p:cNvSpPr/>
          <p:nvPr>
            <p:ph idx="2" type="pic"/>
          </p:nvPr>
        </p:nvSpPr>
        <p:spPr>
          <a:xfrm>
            <a:off x="5243841" y="2056442"/>
            <a:ext cx="2491661" cy="228925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179" name="Shape 179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80" name="Shape 180"/>
          <p:cNvSpPr/>
          <p:nvPr/>
        </p:nvSpPr>
        <p:spPr>
          <a:xfrm>
            <a:off x="0" y="0"/>
            <a:ext cx="9144000" cy="3015343"/>
          </a:xfrm>
          <a:prstGeom prst="rect">
            <a:avLst/>
          </a:prstGeom>
          <a:solidFill>
            <a:schemeClr val="accent2">
              <a:alpha val="84705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Shape 18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Company</a:t>
            </a:r>
            <a:r>
              <a:rPr b="0" i="0" lang="en" sz="24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 Service</a:t>
            </a:r>
            <a:endParaRPr sz="1100"/>
          </a:p>
        </p:txBody>
      </p:sp>
      <p:cxnSp>
        <p:nvCxnSpPr>
          <p:cNvPr id="182" name="Shape 182"/>
          <p:cNvCxnSpPr/>
          <p:nvPr/>
        </p:nvCxnSpPr>
        <p:spPr>
          <a:xfrm>
            <a:off x="4201886" y="783806"/>
            <a:ext cx="729343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3" name="Shape 183"/>
          <p:cNvSpPr/>
          <p:nvPr/>
        </p:nvSpPr>
        <p:spPr>
          <a:xfrm>
            <a:off x="1289957" y="1680315"/>
            <a:ext cx="6564085" cy="2047531"/>
          </a:xfrm>
          <a:prstGeom prst="parallelogram">
            <a:avLst>
              <a:gd fmla="val 25000" name="adj"/>
            </a:avLst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4" name="Shape 184"/>
          <p:cNvGrpSpPr/>
          <p:nvPr/>
        </p:nvGrpSpPr>
        <p:grpSpPr>
          <a:xfrm>
            <a:off x="4025818" y="2585971"/>
            <a:ext cx="1092364" cy="589870"/>
            <a:chOff x="4890234" y="7983235"/>
            <a:chExt cx="1456486" cy="786494"/>
          </a:xfrm>
        </p:grpSpPr>
        <p:sp>
          <p:nvSpPr>
            <p:cNvPr id="185" name="Shape 185"/>
            <p:cNvSpPr txBox="1"/>
            <p:nvPr/>
          </p:nvSpPr>
          <p:spPr>
            <a:xfrm>
              <a:off x="5040523" y="7983235"/>
              <a:ext cx="115590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4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Charities</a:t>
              </a:r>
              <a:endParaRPr sz="1100"/>
            </a:p>
          </p:txBody>
        </p:sp>
        <p:sp>
          <p:nvSpPr>
            <p:cNvPr id="186" name="Shape 186"/>
            <p:cNvSpPr/>
            <p:nvPr/>
          </p:nvSpPr>
          <p:spPr>
            <a:xfrm>
              <a:off x="4890234" y="8261000"/>
              <a:ext cx="1456486" cy="5087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595959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meant to your project Lorem text see.</a:t>
              </a:r>
              <a:endParaRPr sz="1100"/>
            </a:p>
          </p:txBody>
        </p:sp>
      </p:grpSp>
      <p:sp>
        <p:nvSpPr>
          <p:cNvPr id="187" name="Shape 187"/>
          <p:cNvSpPr/>
          <p:nvPr/>
        </p:nvSpPr>
        <p:spPr>
          <a:xfrm>
            <a:off x="4411813" y="2232321"/>
            <a:ext cx="320373" cy="299809"/>
          </a:xfrm>
          <a:custGeom>
            <a:pathLst>
              <a:path extrusionOk="0" h="120" w="13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8" name="Shape 188"/>
          <p:cNvGrpSpPr/>
          <p:nvPr/>
        </p:nvGrpSpPr>
        <p:grpSpPr>
          <a:xfrm>
            <a:off x="5461601" y="2592194"/>
            <a:ext cx="1092364" cy="589870"/>
            <a:chOff x="7140780" y="7983235"/>
            <a:chExt cx="1456486" cy="786494"/>
          </a:xfrm>
        </p:grpSpPr>
        <p:sp>
          <p:nvSpPr>
            <p:cNvPr id="189" name="Shape 189"/>
            <p:cNvSpPr txBox="1"/>
            <p:nvPr/>
          </p:nvSpPr>
          <p:spPr>
            <a:xfrm>
              <a:off x="7267170" y="7983235"/>
              <a:ext cx="1203707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1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Healthcare</a:t>
              </a:r>
              <a:endParaRPr sz="1100"/>
            </a:p>
          </p:txBody>
        </p:sp>
        <p:sp>
          <p:nvSpPr>
            <p:cNvPr id="190" name="Shape 190"/>
            <p:cNvSpPr/>
            <p:nvPr/>
          </p:nvSpPr>
          <p:spPr>
            <a:xfrm>
              <a:off x="7140780" y="8261000"/>
              <a:ext cx="1456486" cy="5087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595959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meant to your project Lorem text see.</a:t>
              </a:r>
              <a:endParaRPr sz="1100"/>
            </a:p>
          </p:txBody>
        </p:sp>
      </p:grpSp>
      <p:sp>
        <p:nvSpPr>
          <p:cNvPr id="191" name="Shape 191"/>
          <p:cNvSpPr/>
          <p:nvPr/>
        </p:nvSpPr>
        <p:spPr>
          <a:xfrm>
            <a:off x="5849221" y="2226098"/>
            <a:ext cx="317126" cy="324702"/>
          </a:xfrm>
          <a:custGeom>
            <a:pathLst>
              <a:path extrusionOk="0" h="130" w="129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2" name="Shape 192"/>
          <p:cNvGrpSpPr/>
          <p:nvPr/>
        </p:nvGrpSpPr>
        <p:grpSpPr>
          <a:xfrm>
            <a:off x="3009583" y="2226098"/>
            <a:ext cx="253267" cy="324702"/>
            <a:chOff x="2522538" y="3189288"/>
            <a:chExt cx="371475" cy="476250"/>
          </a:xfrm>
        </p:grpSpPr>
        <p:sp>
          <p:nvSpPr>
            <p:cNvPr id="193" name="Shape 193"/>
            <p:cNvSpPr/>
            <p:nvPr/>
          </p:nvSpPr>
          <p:spPr>
            <a:xfrm>
              <a:off x="2613025" y="3189288"/>
              <a:ext cx="192088" cy="238125"/>
            </a:xfrm>
            <a:custGeom>
              <a:pathLst>
                <a:path extrusionOk="0" h="65" w="53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Shape 194"/>
            <p:cNvSpPr/>
            <p:nvPr/>
          </p:nvSpPr>
          <p:spPr>
            <a:xfrm>
              <a:off x="2522538" y="3332163"/>
              <a:ext cx="371475" cy="333375"/>
            </a:xfrm>
            <a:custGeom>
              <a:pathLst>
                <a:path extrusionOk="0" h="91" w="103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Shape 195"/>
            <p:cNvSpPr/>
            <p:nvPr/>
          </p:nvSpPr>
          <p:spPr>
            <a:xfrm>
              <a:off x="2646363" y="3489326"/>
              <a:ext cx="125413" cy="128588"/>
            </a:xfrm>
            <a:custGeom>
              <a:pathLst>
                <a:path extrusionOk="0" h="35" w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6" name="Shape 196"/>
          <p:cNvGrpSpPr/>
          <p:nvPr/>
        </p:nvGrpSpPr>
        <p:grpSpPr>
          <a:xfrm>
            <a:off x="2590034" y="2592194"/>
            <a:ext cx="1092364" cy="594968"/>
            <a:chOff x="3323941" y="7983235"/>
            <a:chExt cx="1456486" cy="793291"/>
          </a:xfrm>
        </p:grpSpPr>
        <p:sp>
          <p:nvSpPr>
            <p:cNvPr id="197" name="Shape 197"/>
            <p:cNvSpPr txBox="1"/>
            <p:nvPr/>
          </p:nvSpPr>
          <p:spPr>
            <a:xfrm>
              <a:off x="3474230" y="7983235"/>
              <a:ext cx="1155909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accent3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Corporate</a:t>
              </a:r>
              <a:endParaRPr sz="1100"/>
            </a:p>
          </p:txBody>
        </p:sp>
        <p:sp>
          <p:nvSpPr>
            <p:cNvPr id="198" name="Shape 198"/>
            <p:cNvSpPr/>
            <p:nvPr/>
          </p:nvSpPr>
          <p:spPr>
            <a:xfrm>
              <a:off x="3323941" y="8261000"/>
              <a:ext cx="1456486" cy="5155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595959"/>
                  </a:solidFill>
                  <a:latin typeface="Roboto Slab"/>
                  <a:ea typeface="Roboto Slab"/>
                  <a:cs typeface="Roboto Slab"/>
                  <a:sym typeface="Roboto Slab"/>
                </a:rPr>
                <a:t>This letterhead design meant to your project Lorem text see.</a:t>
              </a:r>
              <a:endParaRPr sz="1100"/>
            </a:p>
          </p:txBody>
        </p:sp>
      </p:grpSp>
      <p:sp>
        <p:nvSpPr>
          <p:cNvPr id="199" name="Shape 199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sz="1100"/>
          </a:p>
        </p:txBody>
      </p:sp>
      <p:sp>
        <p:nvSpPr>
          <p:cNvPr id="206" name="Shape 206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07" name="Shape 207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b="0" i="0" lang="en" sz="24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Team Members</a:t>
            </a:r>
            <a:endParaRPr sz="1100"/>
          </a:p>
        </p:txBody>
      </p:sp>
      <p:cxnSp>
        <p:nvCxnSpPr>
          <p:cNvPr id="208" name="Shape 208"/>
          <p:cNvCxnSpPr/>
          <p:nvPr/>
        </p:nvCxnSpPr>
        <p:spPr>
          <a:xfrm>
            <a:off x="4201886" y="783806"/>
            <a:ext cx="729343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09" name="Shape 209"/>
          <p:cNvSpPr/>
          <p:nvPr/>
        </p:nvSpPr>
        <p:spPr>
          <a:xfrm>
            <a:off x="5157107" y="1271588"/>
            <a:ext cx="2786063" cy="3057525"/>
          </a:xfrm>
          <a:prstGeom prst="rect">
            <a:avLst/>
          </a:prstGeom>
          <a:gradFill>
            <a:gsLst>
              <a:gs pos="0">
                <a:schemeClr val="accent1"/>
              </a:gs>
              <a:gs pos="48000">
                <a:schemeClr val="accent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10" name="Shape 210"/>
          <p:cNvCxnSpPr/>
          <p:nvPr/>
        </p:nvCxnSpPr>
        <p:spPr>
          <a:xfrm flipH="1">
            <a:off x="1336561" y="1271588"/>
            <a:ext cx="2786063" cy="3057525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1" name="Shape 211"/>
          <p:cNvCxnSpPr/>
          <p:nvPr/>
        </p:nvCxnSpPr>
        <p:spPr>
          <a:xfrm>
            <a:off x="1336561" y="1271588"/>
            <a:ext cx="2786063" cy="3057525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2" name="Shape 212"/>
          <p:cNvSpPr/>
          <p:nvPr/>
        </p:nvSpPr>
        <p:spPr>
          <a:xfrm>
            <a:off x="5501100" y="2338301"/>
            <a:ext cx="2152500" cy="16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and image of professionalism and reliability. texts simple alignments we have created a very too This letterhead design is meant to project and image and the best ipsum and the best popularity then your</a:t>
            </a:r>
            <a:endParaRPr sz="1100"/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lt1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image of professionalism and reliability. texts best popularity then your</a:t>
            </a:r>
            <a:endParaRPr sz="1100"/>
          </a:p>
        </p:txBody>
      </p:sp>
      <p:sp>
        <p:nvSpPr>
          <p:cNvPr id="213" name="Shape 213"/>
          <p:cNvSpPr txBox="1"/>
          <p:nvPr/>
        </p:nvSpPr>
        <p:spPr>
          <a:xfrm>
            <a:off x="5446684" y="1656209"/>
            <a:ext cx="1763486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AWESOME</a:t>
            </a:r>
            <a:endParaRPr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HEADING</a:t>
            </a:r>
            <a:endParaRPr sz="1100"/>
          </a:p>
        </p:txBody>
      </p:sp>
      <p:sp>
        <p:nvSpPr>
          <p:cNvPr id="214" name="Shape 214"/>
          <p:cNvSpPr/>
          <p:nvPr>
            <p:ph idx="3" type="pic"/>
          </p:nvPr>
        </p:nvSpPr>
        <p:spPr>
          <a:xfrm>
            <a:off x="1888388" y="1271588"/>
            <a:ext cx="1682408" cy="14503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Shape 215"/>
          <p:cNvSpPr/>
          <p:nvPr>
            <p:ph idx="2" type="pic"/>
          </p:nvPr>
        </p:nvSpPr>
        <p:spPr>
          <a:xfrm>
            <a:off x="2808003" y="1959146"/>
            <a:ext cx="1450352" cy="168240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Shape 216"/>
          <p:cNvSpPr/>
          <p:nvPr>
            <p:ph idx="4" type="pic"/>
          </p:nvPr>
        </p:nvSpPr>
        <p:spPr>
          <a:xfrm>
            <a:off x="1200829" y="1959147"/>
            <a:ext cx="1450352" cy="1682406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Shape 217"/>
          <p:cNvSpPr/>
          <p:nvPr>
            <p:ph idx="5" type="pic"/>
          </p:nvPr>
        </p:nvSpPr>
        <p:spPr>
          <a:xfrm>
            <a:off x="1888388" y="2878762"/>
            <a:ext cx="1682408" cy="1450351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 rot="5400000">
            <a:off x="3272243" y="1299542"/>
            <a:ext cx="2588626" cy="2231573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Shape 224"/>
          <p:cNvSpPr/>
          <p:nvPr/>
        </p:nvSpPr>
        <p:spPr>
          <a:xfrm rot="5400000">
            <a:off x="5633449" y="1562569"/>
            <a:ext cx="1978401" cy="1705518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Shape 225"/>
          <p:cNvSpPr/>
          <p:nvPr/>
        </p:nvSpPr>
        <p:spPr>
          <a:xfrm rot="5400000">
            <a:off x="1521263" y="1562569"/>
            <a:ext cx="1978401" cy="1705518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Shape 226"/>
          <p:cNvSpPr/>
          <p:nvPr/>
        </p:nvSpPr>
        <p:spPr>
          <a:xfrm rot="5400000">
            <a:off x="5704652" y="1623950"/>
            <a:ext cx="1835997" cy="1582757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Shape 227"/>
          <p:cNvSpPr/>
          <p:nvPr/>
        </p:nvSpPr>
        <p:spPr>
          <a:xfrm rot="5400000">
            <a:off x="1592465" y="1623950"/>
            <a:ext cx="1835997" cy="1582757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Shape 228"/>
          <p:cNvSpPr/>
          <p:nvPr/>
        </p:nvSpPr>
        <p:spPr>
          <a:xfrm rot="5400000">
            <a:off x="3356821" y="1367761"/>
            <a:ext cx="2430357" cy="2095136"/>
          </a:xfrm>
          <a:prstGeom prst="hexagon">
            <a:avLst>
              <a:gd fmla="val 25000" name="adj"/>
              <a:gd fmla="val 115470" name="vf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Shape 22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30" name="Shape 23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31" name="Shape 231"/>
          <p:cNvSpPr txBox="1"/>
          <p:nvPr>
            <p:ph type="title"/>
          </p:nvPr>
        </p:nvSpPr>
        <p:spPr>
          <a:xfrm>
            <a:off x="628650" y="175667"/>
            <a:ext cx="7886700" cy="5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b="0" i="0" lang="en" sz="2400" u="none" cap="none" strike="noStrike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Portfolio</a:t>
            </a:r>
            <a:endParaRPr sz="1100"/>
          </a:p>
        </p:txBody>
      </p:sp>
      <p:cxnSp>
        <p:nvCxnSpPr>
          <p:cNvPr id="232" name="Shape 232"/>
          <p:cNvCxnSpPr/>
          <p:nvPr/>
        </p:nvCxnSpPr>
        <p:spPr>
          <a:xfrm>
            <a:off x="4201886" y="783806"/>
            <a:ext cx="729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3" name="Shape 233"/>
          <p:cNvSpPr/>
          <p:nvPr/>
        </p:nvSpPr>
        <p:spPr>
          <a:xfrm>
            <a:off x="1403055" y="3962443"/>
            <a:ext cx="6327002" cy="486299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  <a:endParaRPr sz="1100"/>
          </a:p>
        </p:txBody>
      </p:sp>
      <p:sp>
        <p:nvSpPr>
          <p:cNvPr id="234" name="Shape 234"/>
          <p:cNvSpPr/>
          <p:nvPr>
            <p:ph idx="4" type="pic"/>
          </p:nvPr>
        </p:nvSpPr>
        <p:spPr>
          <a:xfrm>
            <a:off x="1719085" y="1497330"/>
            <a:ext cx="1582757" cy="183599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Shape 235"/>
          <p:cNvSpPr/>
          <p:nvPr>
            <p:ph idx="2" type="pic"/>
          </p:nvPr>
        </p:nvSpPr>
        <p:spPr>
          <a:xfrm>
            <a:off x="3524432" y="1200150"/>
            <a:ext cx="2095134" cy="24303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Shape 236"/>
          <p:cNvSpPr/>
          <p:nvPr>
            <p:ph idx="3" type="pic"/>
          </p:nvPr>
        </p:nvSpPr>
        <p:spPr>
          <a:xfrm>
            <a:off x="5831272" y="1497330"/>
            <a:ext cx="1582757" cy="183599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43" name="Shape 243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44" name="Shape 244"/>
          <p:cNvSpPr txBox="1"/>
          <p:nvPr>
            <p:ph type="title"/>
          </p:nvPr>
        </p:nvSpPr>
        <p:spPr>
          <a:xfrm>
            <a:off x="628650" y="175667"/>
            <a:ext cx="7886700" cy="51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b="0" i="0" lang="en" sz="2400" u="none" cap="none" strike="noStrike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Timeline</a:t>
            </a:r>
            <a:endParaRPr sz="1100"/>
          </a:p>
        </p:txBody>
      </p:sp>
      <p:cxnSp>
        <p:nvCxnSpPr>
          <p:cNvPr id="245" name="Shape 245"/>
          <p:cNvCxnSpPr/>
          <p:nvPr/>
        </p:nvCxnSpPr>
        <p:spPr>
          <a:xfrm>
            <a:off x="4201886" y="783806"/>
            <a:ext cx="729343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46" name="Shape 246"/>
          <p:cNvCxnSpPr>
            <a:stCxn id="247" idx="6"/>
            <a:endCxn id="248" idx="2"/>
          </p:cNvCxnSpPr>
          <p:nvPr/>
        </p:nvCxnSpPr>
        <p:spPr>
          <a:xfrm>
            <a:off x="2040382" y="3486499"/>
            <a:ext cx="5060400" cy="0"/>
          </a:xfrm>
          <a:prstGeom prst="straightConnector1">
            <a:avLst/>
          </a:prstGeom>
          <a:noFill/>
          <a:ln cap="flat" cmpd="sng" w="9525">
            <a:solidFill>
              <a:srgbClr val="A5A5A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7" name="Shape 247"/>
          <p:cNvSpPr/>
          <p:nvPr/>
        </p:nvSpPr>
        <p:spPr>
          <a:xfrm>
            <a:off x="1724696" y="3328657"/>
            <a:ext cx="315686" cy="315686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3516682" y="3328657"/>
            <a:ext cx="315686" cy="315686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Shape 250"/>
          <p:cNvSpPr/>
          <p:nvPr/>
        </p:nvSpPr>
        <p:spPr>
          <a:xfrm>
            <a:off x="5308667" y="3328657"/>
            <a:ext cx="315686" cy="315686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7100653" y="3328657"/>
            <a:ext cx="315686" cy="315686"/>
          </a:xfrm>
          <a:prstGeom prst="ellipse">
            <a:avLst/>
          </a:prstGeom>
          <a:solidFill>
            <a:srgbClr val="3F3F3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Shape 251"/>
          <p:cNvSpPr txBox="1"/>
          <p:nvPr/>
        </p:nvSpPr>
        <p:spPr>
          <a:xfrm>
            <a:off x="1746785" y="3376854"/>
            <a:ext cx="27150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1</a:t>
            </a:r>
            <a:endParaRPr sz="1100"/>
          </a:p>
        </p:txBody>
      </p:sp>
      <p:sp>
        <p:nvSpPr>
          <p:cNvPr id="252" name="Shape 252"/>
          <p:cNvSpPr txBox="1"/>
          <p:nvPr/>
        </p:nvSpPr>
        <p:spPr>
          <a:xfrm>
            <a:off x="3541737" y="3375238"/>
            <a:ext cx="27150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2</a:t>
            </a:r>
            <a:endParaRPr sz="1100"/>
          </a:p>
        </p:txBody>
      </p:sp>
      <p:sp>
        <p:nvSpPr>
          <p:cNvPr id="253" name="Shape 253"/>
          <p:cNvSpPr txBox="1"/>
          <p:nvPr/>
        </p:nvSpPr>
        <p:spPr>
          <a:xfrm>
            <a:off x="5330756" y="3375238"/>
            <a:ext cx="27150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3</a:t>
            </a:r>
            <a:endParaRPr sz="1100"/>
          </a:p>
        </p:txBody>
      </p:sp>
      <p:sp>
        <p:nvSpPr>
          <p:cNvPr id="254" name="Shape 254"/>
          <p:cNvSpPr txBox="1"/>
          <p:nvPr/>
        </p:nvSpPr>
        <p:spPr>
          <a:xfrm>
            <a:off x="7122742" y="3371720"/>
            <a:ext cx="271507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4</a:t>
            </a:r>
            <a:endParaRPr sz="1100"/>
          </a:p>
        </p:txBody>
      </p:sp>
      <p:sp>
        <p:nvSpPr>
          <p:cNvPr id="255" name="Shape 255"/>
          <p:cNvSpPr/>
          <p:nvPr/>
        </p:nvSpPr>
        <p:spPr>
          <a:xfrm>
            <a:off x="3485459" y="2779552"/>
            <a:ext cx="378132" cy="378133"/>
          </a:xfrm>
          <a:custGeom>
            <a:pathLst>
              <a:path extrusionOk="0" h="21404" w="21403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Shape 256"/>
          <p:cNvSpPr/>
          <p:nvPr/>
        </p:nvSpPr>
        <p:spPr>
          <a:xfrm>
            <a:off x="5239925" y="2732505"/>
            <a:ext cx="453169" cy="472229"/>
          </a:xfrm>
          <a:custGeom>
            <a:pathLst>
              <a:path extrusionOk="0" h="21600" w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3068850" y="4178675"/>
            <a:ext cx="1211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258" name="Shape 258"/>
          <p:cNvSpPr/>
          <p:nvPr/>
        </p:nvSpPr>
        <p:spPr>
          <a:xfrm>
            <a:off x="3250821" y="3890178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3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259" name="Shape 259"/>
          <p:cNvSpPr/>
          <p:nvPr/>
        </p:nvSpPr>
        <p:spPr>
          <a:xfrm>
            <a:off x="1311563" y="3878710"/>
            <a:ext cx="1141953" cy="231657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2"/>
                </a:solidFill>
                <a:latin typeface="Roboto Slab"/>
                <a:ea typeface="Roboto Slab"/>
                <a:cs typeface="Roboto Slab"/>
                <a:sym typeface="Roboto Slab"/>
              </a:rPr>
              <a:t>START WORK</a:t>
            </a:r>
            <a:endParaRPr sz="1100"/>
          </a:p>
        </p:txBody>
      </p:sp>
      <p:sp>
        <p:nvSpPr>
          <p:cNvPr id="260" name="Shape 260"/>
          <p:cNvSpPr/>
          <p:nvPr/>
        </p:nvSpPr>
        <p:spPr>
          <a:xfrm>
            <a:off x="1249800" y="4178675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261" name="Shape 261"/>
          <p:cNvSpPr/>
          <p:nvPr/>
        </p:nvSpPr>
        <p:spPr>
          <a:xfrm>
            <a:off x="1634888" y="2762622"/>
            <a:ext cx="495303" cy="411994"/>
          </a:xfrm>
          <a:custGeom>
            <a:pathLst>
              <a:path extrusionOk="0" h="117" w="143">
                <a:moveTo>
                  <a:pt x="141" y="55"/>
                </a:moveTo>
                <a:cubicBezTo>
                  <a:pt x="77" y="4"/>
                  <a:pt x="77" y="4"/>
                  <a:pt x="77" y="4"/>
                </a:cubicBezTo>
                <a:cubicBezTo>
                  <a:pt x="74" y="1"/>
                  <a:pt x="74" y="1"/>
                  <a:pt x="74" y="1"/>
                </a:cubicBezTo>
                <a:cubicBezTo>
                  <a:pt x="72" y="0"/>
                  <a:pt x="71" y="0"/>
                  <a:pt x="69" y="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0"/>
                  <a:pt x="51" y="10"/>
                  <a:pt x="51" y="10"/>
                </a:cubicBezTo>
                <a:cubicBezTo>
                  <a:pt x="51" y="8"/>
                  <a:pt x="49" y="6"/>
                  <a:pt x="47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1" y="6"/>
                  <a:pt x="30" y="8"/>
                  <a:pt x="30" y="10"/>
                </a:cubicBezTo>
                <a:cubicBezTo>
                  <a:pt x="30" y="33"/>
                  <a:pt x="30" y="33"/>
                  <a:pt x="30" y="33"/>
                </a:cubicBezTo>
                <a:cubicBezTo>
                  <a:pt x="2" y="56"/>
                  <a:pt x="2" y="56"/>
                  <a:pt x="2" y="56"/>
                </a:cubicBezTo>
                <a:cubicBezTo>
                  <a:pt x="0" y="58"/>
                  <a:pt x="0" y="60"/>
                  <a:pt x="1" y="61"/>
                </a:cubicBezTo>
                <a:cubicBezTo>
                  <a:pt x="2" y="62"/>
                  <a:pt x="3" y="63"/>
                  <a:pt x="4" y="63"/>
                </a:cubicBezTo>
                <a:cubicBezTo>
                  <a:pt x="5" y="63"/>
                  <a:pt x="5" y="63"/>
                  <a:pt x="6" y="62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59" y="117"/>
                  <a:pt x="59" y="117"/>
                  <a:pt x="59" y="117"/>
                </a:cubicBezTo>
                <a:cubicBezTo>
                  <a:pt x="61" y="117"/>
                  <a:pt x="63" y="115"/>
                  <a:pt x="63" y="113"/>
                </a:cubicBezTo>
                <a:cubicBezTo>
                  <a:pt x="63" y="85"/>
                  <a:pt x="63" y="85"/>
                  <a:pt x="63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80" y="113"/>
                  <a:pt x="80" y="113"/>
                  <a:pt x="80" y="113"/>
                </a:cubicBezTo>
                <a:cubicBezTo>
                  <a:pt x="80" y="115"/>
                  <a:pt x="82" y="117"/>
                  <a:pt x="84" y="117"/>
                </a:cubicBezTo>
                <a:cubicBezTo>
                  <a:pt x="122" y="117"/>
                  <a:pt x="122" y="117"/>
                  <a:pt x="122" y="117"/>
                </a:cubicBezTo>
                <a:cubicBezTo>
                  <a:pt x="124" y="117"/>
                  <a:pt x="126" y="115"/>
                  <a:pt x="126" y="113"/>
                </a:cubicBezTo>
                <a:cubicBezTo>
                  <a:pt x="126" y="52"/>
                  <a:pt x="126" y="52"/>
                  <a:pt x="126" y="52"/>
                </a:cubicBezTo>
                <a:cubicBezTo>
                  <a:pt x="137" y="61"/>
                  <a:pt x="137" y="61"/>
                  <a:pt x="137" y="61"/>
                </a:cubicBezTo>
                <a:cubicBezTo>
                  <a:pt x="137" y="62"/>
                  <a:pt x="138" y="62"/>
                  <a:pt x="139" y="62"/>
                </a:cubicBezTo>
                <a:cubicBezTo>
                  <a:pt x="140" y="62"/>
                  <a:pt x="141" y="61"/>
                  <a:pt x="142" y="60"/>
                </a:cubicBezTo>
                <a:cubicBezTo>
                  <a:pt x="143" y="59"/>
                  <a:pt x="143" y="57"/>
                  <a:pt x="141" y="55"/>
                </a:cubicBezTo>
                <a:close/>
                <a:moveTo>
                  <a:pt x="37" y="13"/>
                </a:moveTo>
                <a:cubicBezTo>
                  <a:pt x="43" y="13"/>
                  <a:pt x="43" y="13"/>
                  <a:pt x="43" y="13"/>
                </a:cubicBezTo>
                <a:cubicBezTo>
                  <a:pt x="43" y="22"/>
                  <a:pt x="43" y="22"/>
                  <a:pt x="43" y="22"/>
                </a:cubicBezTo>
                <a:cubicBezTo>
                  <a:pt x="37" y="27"/>
                  <a:pt x="37" y="27"/>
                  <a:pt x="37" y="27"/>
                </a:cubicBezTo>
                <a:lnTo>
                  <a:pt x="37" y="13"/>
                </a:lnTo>
                <a:close/>
                <a:moveTo>
                  <a:pt x="119" y="47"/>
                </a:moveTo>
                <a:cubicBezTo>
                  <a:pt x="119" y="109"/>
                  <a:pt x="119" y="109"/>
                  <a:pt x="119" y="109"/>
                </a:cubicBezTo>
                <a:cubicBezTo>
                  <a:pt x="87" y="109"/>
                  <a:pt x="87" y="109"/>
                  <a:pt x="87" y="109"/>
                </a:cubicBezTo>
                <a:cubicBezTo>
                  <a:pt x="87" y="81"/>
                  <a:pt x="87" y="81"/>
                  <a:pt x="87" y="81"/>
                </a:cubicBezTo>
                <a:cubicBezTo>
                  <a:pt x="87" y="79"/>
                  <a:pt x="86" y="78"/>
                  <a:pt x="84" y="78"/>
                </a:cubicBezTo>
                <a:cubicBezTo>
                  <a:pt x="59" y="78"/>
                  <a:pt x="59" y="78"/>
                  <a:pt x="59" y="78"/>
                </a:cubicBezTo>
                <a:cubicBezTo>
                  <a:pt x="57" y="78"/>
                  <a:pt x="56" y="79"/>
                  <a:pt x="56" y="81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4" y="47"/>
                  <a:pt x="24" y="47"/>
                  <a:pt x="24" y="4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71" y="9"/>
                  <a:pt x="72" y="8"/>
                </a:cubicBezTo>
                <a:lnTo>
                  <a:pt x="119" y="47"/>
                </a:lnTo>
                <a:close/>
                <a:moveTo>
                  <a:pt x="119" y="47"/>
                </a:moveTo>
                <a:cubicBezTo>
                  <a:pt x="119" y="47"/>
                  <a:pt x="119" y="47"/>
                  <a:pt x="119" y="47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Shape 262"/>
          <p:cNvSpPr/>
          <p:nvPr/>
        </p:nvSpPr>
        <p:spPr>
          <a:xfrm>
            <a:off x="7088943" y="2771713"/>
            <a:ext cx="339105" cy="393813"/>
          </a:xfrm>
          <a:custGeom>
            <a:pathLst>
              <a:path extrusionOk="0" h="21600" w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6690484" y="3878710"/>
            <a:ext cx="1141953" cy="23165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1"/>
                </a:solidFill>
                <a:latin typeface="Roboto Slab"/>
                <a:ea typeface="Roboto Slab"/>
                <a:cs typeface="Roboto Slab"/>
                <a:sym typeface="Roboto Slab"/>
              </a:rPr>
              <a:t>WON CC AWARD</a:t>
            </a:r>
            <a:endParaRPr sz="1100"/>
          </a:p>
        </p:txBody>
      </p:sp>
      <p:sp>
        <p:nvSpPr>
          <p:cNvPr id="264" name="Shape 264"/>
          <p:cNvSpPr/>
          <p:nvPr/>
        </p:nvSpPr>
        <p:spPr>
          <a:xfrm>
            <a:off x="6628763" y="4178675"/>
            <a:ext cx="1265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265" name="Shape 265"/>
          <p:cNvSpPr/>
          <p:nvPr/>
        </p:nvSpPr>
        <p:spPr>
          <a:xfrm>
            <a:off x="4860813" y="4178675"/>
            <a:ext cx="1211400" cy="3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professionalism.</a:t>
            </a:r>
            <a:endParaRPr sz="1100"/>
          </a:p>
        </p:txBody>
      </p:sp>
      <p:sp>
        <p:nvSpPr>
          <p:cNvPr id="266" name="Shape 266"/>
          <p:cNvSpPr/>
          <p:nvPr/>
        </p:nvSpPr>
        <p:spPr>
          <a:xfrm>
            <a:off x="5042805" y="3890178"/>
            <a:ext cx="847407" cy="20872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7142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accent4"/>
                </a:solidFill>
                <a:latin typeface="Roboto Slab"/>
                <a:ea typeface="Roboto Slab"/>
                <a:cs typeface="Roboto Slab"/>
                <a:sym typeface="Roboto Slab"/>
              </a:rPr>
              <a:t>TITLE TEXT</a:t>
            </a:r>
            <a:endParaRPr sz="1100"/>
          </a:p>
        </p:txBody>
      </p:sp>
      <p:sp>
        <p:nvSpPr>
          <p:cNvPr id="267" name="Shape 267"/>
          <p:cNvSpPr txBox="1"/>
          <p:nvPr/>
        </p:nvSpPr>
        <p:spPr>
          <a:xfrm>
            <a:off x="2424418" y="3194474"/>
            <a:ext cx="58359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2013</a:t>
            </a:r>
            <a:endParaRPr sz="1100"/>
          </a:p>
        </p:txBody>
      </p:sp>
      <p:sp>
        <p:nvSpPr>
          <p:cNvPr id="268" name="Shape 268"/>
          <p:cNvSpPr txBox="1"/>
          <p:nvPr/>
        </p:nvSpPr>
        <p:spPr>
          <a:xfrm>
            <a:off x="4280200" y="3194474"/>
            <a:ext cx="58359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2016</a:t>
            </a:r>
            <a:endParaRPr sz="1100"/>
          </a:p>
        </p:txBody>
      </p:sp>
      <p:sp>
        <p:nvSpPr>
          <p:cNvPr id="269" name="Shape 269"/>
          <p:cNvSpPr txBox="1"/>
          <p:nvPr/>
        </p:nvSpPr>
        <p:spPr>
          <a:xfrm>
            <a:off x="6069220" y="3194474"/>
            <a:ext cx="583599" cy="2423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2018</a:t>
            </a:r>
            <a:endParaRPr sz="1100"/>
          </a:p>
        </p:txBody>
      </p:sp>
      <p:sp>
        <p:nvSpPr>
          <p:cNvPr id="270" name="Shape 270"/>
          <p:cNvSpPr/>
          <p:nvPr>
            <p:ph idx="2" type="pic"/>
          </p:nvPr>
        </p:nvSpPr>
        <p:spPr>
          <a:xfrm>
            <a:off x="1311563" y="1194703"/>
            <a:ext cx="6520873" cy="1050357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77" name="Shape 277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78" name="Shape 278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Company</a:t>
            </a:r>
            <a:r>
              <a:rPr b="0" i="0" lang="en" sz="2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r>
              <a:rPr b="0" i="0" lang="en" sz="2400" u="none" cap="none" strike="noStrike">
                <a:solidFill>
                  <a:srgbClr val="595959"/>
                </a:solidFill>
                <a:latin typeface="Roboto Slab"/>
                <a:ea typeface="Roboto Slab"/>
                <a:cs typeface="Roboto Slab"/>
                <a:sym typeface="Roboto Slab"/>
              </a:rPr>
              <a:t>Infographic</a:t>
            </a:r>
            <a:endParaRPr sz="1100"/>
          </a:p>
        </p:txBody>
      </p:sp>
      <p:cxnSp>
        <p:nvCxnSpPr>
          <p:cNvPr id="279" name="Shape 279"/>
          <p:cNvCxnSpPr/>
          <p:nvPr/>
        </p:nvCxnSpPr>
        <p:spPr>
          <a:xfrm>
            <a:off x="4201886" y="783806"/>
            <a:ext cx="729343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80" name="Shape 2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03949" y="1198106"/>
            <a:ext cx="4363329" cy="2257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81" name="Shape 281"/>
          <p:cNvCxnSpPr/>
          <p:nvPr/>
        </p:nvCxnSpPr>
        <p:spPr>
          <a:xfrm>
            <a:off x="1203949" y="3692774"/>
            <a:ext cx="6736101" cy="0"/>
          </a:xfrm>
          <a:prstGeom prst="straightConnector1">
            <a:avLst/>
          </a:prstGeom>
          <a:noFill/>
          <a:ln cap="flat" cmpd="sng" w="1905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82" name="Shape 282"/>
          <p:cNvSpPr/>
          <p:nvPr/>
        </p:nvSpPr>
        <p:spPr>
          <a:xfrm>
            <a:off x="1203949" y="3870499"/>
            <a:ext cx="6736100" cy="439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  <a:endParaRPr sz="1100"/>
          </a:p>
        </p:txBody>
      </p:sp>
      <p:sp>
        <p:nvSpPr>
          <p:cNvPr id="283" name="Shape 283"/>
          <p:cNvSpPr/>
          <p:nvPr>
            <p:ph idx="2" type="pic"/>
          </p:nvPr>
        </p:nvSpPr>
        <p:spPr>
          <a:xfrm>
            <a:off x="6042062" y="1198106"/>
            <a:ext cx="1897986" cy="2257424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idx="11" type="ftr"/>
          </p:nvPr>
        </p:nvSpPr>
        <p:spPr>
          <a:xfrm>
            <a:off x="628650" y="4767982"/>
            <a:ext cx="126546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www.yourwebsite.com</a:t>
            </a:r>
            <a:endParaRPr b="0" sz="800">
              <a:solidFill>
                <a:srgbClr val="7F7F7F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290" name="Shape 290"/>
          <p:cNvSpPr txBox="1"/>
          <p:nvPr>
            <p:ph idx="12" type="sldNum"/>
          </p:nvPr>
        </p:nvSpPr>
        <p:spPr>
          <a:xfrm>
            <a:off x="8262257" y="4791025"/>
            <a:ext cx="253093" cy="226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900">
                <a:solidFill>
                  <a:schemeClr val="lt1"/>
                </a:solidFill>
                <a:latin typeface="PT Sans"/>
                <a:ea typeface="PT Sans"/>
                <a:cs typeface="PT Sans"/>
                <a:sym typeface="PT Sans"/>
              </a:rPr>
              <a:t>‹#›</a:t>
            </a:fld>
            <a:endParaRPr sz="900">
              <a:solidFill>
                <a:schemeClr val="lt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291" name="Shape 291"/>
          <p:cNvSpPr txBox="1"/>
          <p:nvPr>
            <p:ph type="title"/>
          </p:nvPr>
        </p:nvSpPr>
        <p:spPr>
          <a:xfrm>
            <a:off x="628650" y="251867"/>
            <a:ext cx="7886700" cy="51016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Roboto Slab"/>
              <a:buNone/>
            </a:pPr>
            <a:r>
              <a:rPr b="1" i="0" lang="en" sz="2400" u="none" cap="none" strike="noStrike">
                <a:solidFill>
                  <a:srgbClr val="262626"/>
                </a:solidFill>
                <a:latin typeface="Roboto Slab"/>
                <a:ea typeface="Roboto Slab"/>
                <a:cs typeface="Roboto Slab"/>
                <a:sym typeface="Roboto Slab"/>
              </a:rPr>
              <a:t>Project </a:t>
            </a:r>
            <a:r>
              <a:rPr b="0" i="0" lang="en" sz="2400" u="none" cap="none" strike="noStrike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Location</a:t>
            </a:r>
            <a:endParaRPr sz="1100"/>
          </a:p>
        </p:txBody>
      </p:sp>
      <p:cxnSp>
        <p:nvCxnSpPr>
          <p:cNvPr id="292" name="Shape 292"/>
          <p:cNvCxnSpPr/>
          <p:nvPr/>
        </p:nvCxnSpPr>
        <p:spPr>
          <a:xfrm>
            <a:off x="4201886" y="783806"/>
            <a:ext cx="729343" cy="0"/>
          </a:xfrm>
          <a:prstGeom prst="straightConnector1">
            <a:avLst/>
          </a:prstGeom>
          <a:noFill/>
          <a:ln cap="flat" cmpd="sng" w="28575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3" name="Shape 293"/>
          <p:cNvSpPr/>
          <p:nvPr/>
        </p:nvSpPr>
        <p:spPr>
          <a:xfrm>
            <a:off x="1420586" y="3437751"/>
            <a:ext cx="6302829" cy="439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 project an image of professionalism and reliability. By using simple alignments we have created a very of the to layout design is meant to  the project an image and the best alignments we have created a very of the layout</a:t>
            </a:r>
            <a:endParaRPr sz="1100"/>
          </a:p>
        </p:txBody>
      </p:sp>
      <p:cxnSp>
        <p:nvCxnSpPr>
          <p:cNvPr id="294" name="Shape 294"/>
          <p:cNvCxnSpPr/>
          <p:nvPr/>
        </p:nvCxnSpPr>
        <p:spPr>
          <a:xfrm>
            <a:off x="1420585" y="3995062"/>
            <a:ext cx="630282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95" name="Shape 295"/>
          <p:cNvSpPr/>
          <p:nvPr/>
        </p:nvSpPr>
        <p:spPr>
          <a:xfrm>
            <a:off x="1789325" y="4199825"/>
            <a:ext cx="15771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toproject an image of profession</a:t>
            </a:r>
            <a:endParaRPr sz="1100"/>
          </a:p>
        </p:txBody>
      </p:sp>
      <p:sp>
        <p:nvSpPr>
          <p:cNvPr id="296" name="Shape 296"/>
          <p:cNvSpPr/>
          <p:nvPr/>
        </p:nvSpPr>
        <p:spPr>
          <a:xfrm>
            <a:off x="1420585" y="4211809"/>
            <a:ext cx="257121" cy="257121"/>
          </a:xfrm>
          <a:custGeom>
            <a:pathLst>
              <a:path extrusionOk="0" h="613546" w="613546">
                <a:moveTo>
                  <a:pt x="215028" y="156411"/>
                </a:moveTo>
                <a:lnTo>
                  <a:pt x="312946" y="156411"/>
                </a:lnTo>
                <a:lnTo>
                  <a:pt x="445195" y="307487"/>
                </a:lnTo>
                <a:lnTo>
                  <a:pt x="312946" y="458563"/>
                </a:lnTo>
                <a:lnTo>
                  <a:pt x="215028" y="458563"/>
                </a:lnTo>
                <a:lnTo>
                  <a:pt x="347277" y="307487"/>
                </a:lnTo>
                <a:close/>
                <a:moveTo>
                  <a:pt x="306773" y="60121"/>
                </a:moveTo>
                <a:cubicBezTo>
                  <a:pt x="170551" y="60121"/>
                  <a:pt x="60121" y="170551"/>
                  <a:pt x="60121" y="306773"/>
                </a:cubicBezTo>
                <a:cubicBezTo>
                  <a:pt x="60121" y="442995"/>
                  <a:pt x="170551" y="553425"/>
                  <a:pt x="306773" y="553425"/>
                </a:cubicBezTo>
                <a:cubicBezTo>
                  <a:pt x="442995" y="553425"/>
                  <a:pt x="553425" y="442995"/>
                  <a:pt x="553425" y="306773"/>
                </a:cubicBezTo>
                <a:cubicBezTo>
                  <a:pt x="553425" y="170551"/>
                  <a:pt x="442995" y="60121"/>
                  <a:pt x="306773" y="60121"/>
                </a:cubicBezTo>
                <a:close/>
                <a:moveTo>
                  <a:pt x="306773" y="0"/>
                </a:moveTo>
                <a:cubicBezTo>
                  <a:pt x="476199" y="0"/>
                  <a:pt x="613546" y="137347"/>
                  <a:pt x="613546" y="306773"/>
                </a:cubicBezTo>
                <a:cubicBezTo>
                  <a:pt x="613546" y="476199"/>
                  <a:pt x="476199" y="613546"/>
                  <a:pt x="306773" y="613546"/>
                </a:cubicBezTo>
                <a:cubicBezTo>
                  <a:pt x="137347" y="613546"/>
                  <a:pt x="0" y="476199"/>
                  <a:pt x="0" y="306773"/>
                </a:cubicBezTo>
                <a:cubicBezTo>
                  <a:pt x="0" y="137347"/>
                  <a:pt x="137347" y="0"/>
                  <a:pt x="3067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7" name="Shape 297"/>
          <p:cNvSpPr/>
          <p:nvPr/>
        </p:nvSpPr>
        <p:spPr>
          <a:xfrm>
            <a:off x="4029426" y="4199825"/>
            <a:ext cx="15771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toproject an image of profession</a:t>
            </a:r>
            <a:endParaRPr sz="1100"/>
          </a:p>
        </p:txBody>
      </p:sp>
      <p:sp>
        <p:nvSpPr>
          <p:cNvPr id="298" name="Shape 298"/>
          <p:cNvSpPr/>
          <p:nvPr/>
        </p:nvSpPr>
        <p:spPr>
          <a:xfrm>
            <a:off x="3660676" y="4211809"/>
            <a:ext cx="257121" cy="257121"/>
          </a:xfrm>
          <a:custGeom>
            <a:pathLst>
              <a:path extrusionOk="0" h="613546" w="613546">
                <a:moveTo>
                  <a:pt x="215028" y="156411"/>
                </a:moveTo>
                <a:lnTo>
                  <a:pt x="312946" y="156411"/>
                </a:lnTo>
                <a:lnTo>
                  <a:pt x="445195" y="307487"/>
                </a:lnTo>
                <a:lnTo>
                  <a:pt x="312946" y="458563"/>
                </a:lnTo>
                <a:lnTo>
                  <a:pt x="215028" y="458563"/>
                </a:lnTo>
                <a:lnTo>
                  <a:pt x="347277" y="307487"/>
                </a:lnTo>
                <a:close/>
                <a:moveTo>
                  <a:pt x="306773" y="60121"/>
                </a:moveTo>
                <a:cubicBezTo>
                  <a:pt x="170551" y="60121"/>
                  <a:pt x="60121" y="170551"/>
                  <a:pt x="60121" y="306773"/>
                </a:cubicBezTo>
                <a:cubicBezTo>
                  <a:pt x="60121" y="442995"/>
                  <a:pt x="170551" y="553425"/>
                  <a:pt x="306773" y="553425"/>
                </a:cubicBezTo>
                <a:cubicBezTo>
                  <a:pt x="442995" y="553425"/>
                  <a:pt x="553425" y="442995"/>
                  <a:pt x="553425" y="306773"/>
                </a:cubicBezTo>
                <a:cubicBezTo>
                  <a:pt x="553425" y="170551"/>
                  <a:pt x="442995" y="60121"/>
                  <a:pt x="306773" y="60121"/>
                </a:cubicBezTo>
                <a:close/>
                <a:moveTo>
                  <a:pt x="306773" y="0"/>
                </a:moveTo>
                <a:cubicBezTo>
                  <a:pt x="476199" y="0"/>
                  <a:pt x="613546" y="137347"/>
                  <a:pt x="613546" y="306773"/>
                </a:cubicBezTo>
                <a:cubicBezTo>
                  <a:pt x="613546" y="476199"/>
                  <a:pt x="476199" y="613546"/>
                  <a:pt x="306773" y="613546"/>
                </a:cubicBezTo>
                <a:cubicBezTo>
                  <a:pt x="137347" y="613546"/>
                  <a:pt x="0" y="476199"/>
                  <a:pt x="0" y="306773"/>
                </a:cubicBezTo>
                <a:cubicBezTo>
                  <a:pt x="0" y="137347"/>
                  <a:pt x="137347" y="0"/>
                  <a:pt x="30677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99" name="Shape 299"/>
          <p:cNvSpPr/>
          <p:nvPr/>
        </p:nvSpPr>
        <p:spPr>
          <a:xfrm>
            <a:off x="6269499" y="4199825"/>
            <a:ext cx="15771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7F7F7F"/>
                </a:solidFill>
                <a:latin typeface="Roboto Slab"/>
                <a:ea typeface="Roboto Slab"/>
                <a:cs typeface="Roboto Slab"/>
                <a:sym typeface="Roboto Slab"/>
              </a:rPr>
              <a:t>This letterhead design is meant toproject an image of profession</a:t>
            </a:r>
            <a:endParaRPr sz="1100"/>
          </a:p>
        </p:txBody>
      </p:sp>
      <p:sp>
        <p:nvSpPr>
          <p:cNvPr id="300" name="Shape 300"/>
          <p:cNvSpPr/>
          <p:nvPr/>
        </p:nvSpPr>
        <p:spPr>
          <a:xfrm>
            <a:off x="5900769" y="4211809"/>
            <a:ext cx="257121" cy="257121"/>
          </a:xfrm>
          <a:custGeom>
            <a:pathLst>
              <a:path extrusionOk="0" h="613546" w="613546">
                <a:moveTo>
                  <a:pt x="215028" y="156411"/>
                </a:moveTo>
                <a:lnTo>
                  <a:pt x="312946" y="156411"/>
                </a:lnTo>
                <a:lnTo>
                  <a:pt x="445195" y="307487"/>
                </a:lnTo>
                <a:lnTo>
                  <a:pt x="312946" y="458563"/>
                </a:lnTo>
                <a:lnTo>
                  <a:pt x="215028" y="458563"/>
                </a:lnTo>
                <a:lnTo>
                  <a:pt x="347277" y="307487"/>
                </a:lnTo>
                <a:close/>
                <a:moveTo>
                  <a:pt x="306773" y="60121"/>
                </a:moveTo>
                <a:cubicBezTo>
                  <a:pt x="170551" y="60121"/>
                  <a:pt x="60121" y="170551"/>
                  <a:pt x="60121" y="306773"/>
                </a:cubicBezTo>
                <a:cubicBezTo>
                  <a:pt x="60121" y="442995"/>
                  <a:pt x="170551" y="553425"/>
                  <a:pt x="306773" y="553425"/>
                </a:cubicBezTo>
                <a:cubicBezTo>
                  <a:pt x="442995" y="553425"/>
                  <a:pt x="553425" y="442995"/>
                  <a:pt x="553425" y="306773"/>
                </a:cubicBezTo>
                <a:cubicBezTo>
                  <a:pt x="553425" y="170551"/>
                  <a:pt x="442995" y="60121"/>
                  <a:pt x="306773" y="60121"/>
                </a:cubicBezTo>
                <a:close/>
                <a:moveTo>
                  <a:pt x="306773" y="0"/>
                </a:moveTo>
                <a:cubicBezTo>
                  <a:pt x="476199" y="0"/>
                  <a:pt x="613546" y="137347"/>
                  <a:pt x="613546" y="306773"/>
                </a:cubicBezTo>
                <a:cubicBezTo>
                  <a:pt x="613546" y="476199"/>
                  <a:pt x="476199" y="613546"/>
                  <a:pt x="306773" y="613546"/>
                </a:cubicBezTo>
                <a:cubicBezTo>
                  <a:pt x="137347" y="613546"/>
                  <a:pt x="0" y="476199"/>
                  <a:pt x="0" y="306773"/>
                </a:cubicBezTo>
                <a:cubicBezTo>
                  <a:pt x="0" y="137347"/>
                  <a:pt x="137347" y="0"/>
                  <a:pt x="30677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Calibri"/>
              <a:buNone/>
            </a:pPr>
            <a:r>
              <a:t/>
            </a:r>
            <a:endParaRPr b="0" i="0" sz="4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01" name="Shape 301"/>
          <p:cNvSpPr/>
          <p:nvPr>
            <p:ph idx="2" type="pic"/>
          </p:nvPr>
        </p:nvSpPr>
        <p:spPr>
          <a:xfrm>
            <a:off x="1420585" y="1121233"/>
            <a:ext cx="6302828" cy="2111828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Theme_Master">
  <a:themeElements>
    <a:clrScheme name="Custom 4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11B22"/>
      </a:accent1>
      <a:accent2>
        <a:srgbClr val="FDB515"/>
      </a:accent2>
      <a:accent3>
        <a:srgbClr val="A6CE39"/>
      </a:accent3>
      <a:accent4>
        <a:srgbClr val="DF336B"/>
      </a:accent4>
      <a:accent5>
        <a:srgbClr val="00AEEF"/>
      </a:accent5>
      <a:accent6>
        <a:srgbClr val="00A99D"/>
      </a:accent6>
      <a:hlink>
        <a:srgbClr val="0563C1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